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60" r:id="rId2"/>
    <p:sldId id="277" r:id="rId3"/>
    <p:sldId id="288" r:id="rId4"/>
    <p:sldId id="294" r:id="rId5"/>
    <p:sldId id="295" r:id="rId6"/>
    <p:sldId id="296" r:id="rId7"/>
  </p:sldIdLst>
  <p:sldSz cx="12192000" cy="6858000"/>
  <p:notesSz cx="6858000" cy="9144000"/>
  <p:embeddedFontLst>
    <p:embeddedFont>
      <p:font typeface="맑은 고딕" panose="020B0503020000020004" pitchFamily="50" charset="-127"/>
      <p:regular r:id="rId9"/>
      <p:bold r:id="rId10"/>
    </p:embeddedFont>
    <p:embeddedFont>
      <p:font typeface="한수원 한돋움" panose="020B0600000101010101" pitchFamily="50" charset="-127"/>
      <p:regular r:id="rId11"/>
      <p:bold r:id="rId12"/>
    </p:embeddedFont>
    <p:embeddedFont>
      <p:font typeface="한수원 한돋움 Bold" panose="020B0600000101010101" pitchFamily="50" charset="-127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275" userDrawn="1">
          <p15:clr>
            <a:srgbClr val="A4A3A4"/>
          </p15:clr>
        </p15:guide>
        <p15:guide id="7" pos="7537" userDrawn="1">
          <p15:clr>
            <a:srgbClr val="A4A3A4"/>
          </p15:clr>
        </p15:guide>
        <p15:guide id="8" orient="horz" pos="663" userDrawn="1">
          <p15:clr>
            <a:srgbClr val="A4A3A4"/>
          </p15:clr>
        </p15:guide>
        <p15:guide id="9" pos="35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5E97E1"/>
    <a:srgbClr val="D5D5D5"/>
    <a:srgbClr val="3CD7F6"/>
    <a:srgbClr val="FAFAFA"/>
    <a:srgbClr val="FDFDFD"/>
    <a:srgbClr val="15B9F3"/>
    <a:srgbClr val="ECEDEE"/>
    <a:srgbClr val="D7D9DB"/>
    <a:srgbClr val="F315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96" y="396"/>
      </p:cViewPr>
      <p:guideLst>
        <p:guide orient="horz" pos="1275"/>
        <p:guide pos="7537"/>
        <p:guide orient="horz" pos="663"/>
        <p:guide pos="354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AE070-50B1-43FD-BAAB-9A3379DDDD38}" type="datetimeFigureOut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C76F7-949C-4639-B2C3-5E6FE8A19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2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925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628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752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982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468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975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FCA8F-81E3-4494-807A-19ED36318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A30F0C-47F5-4BBB-8D9A-EEA1FF7E8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F5384-A5C8-4D2C-90AB-FFB68D7A975E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761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55420-8C17-4468-AEC8-4430EE58B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6D5049-4932-4B7B-85EC-40E833939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3FB9A9-B33C-44ED-BABC-FA871DE1B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3316-7BA5-40EB-8581-200B5FEA2219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AD8425-FCC0-4840-A31E-836B0162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BEDF18-8531-4D1C-8D2C-557CA8978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298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EEEB2E-B25A-4414-BD17-A799B96CD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F8B4CB-D02C-481C-AF58-5FF8AA6233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532D09-B132-4F28-B128-E1DEFE457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AFF83-2A70-421E-AECB-483A83DFCF49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712178-9859-40D8-866E-21CD28025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DB6406-813E-4647-A1CD-44007D38E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515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75D3C-BC40-4959-99A4-A4FA86FF8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497603-2315-4C2B-9A9D-92656348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4F8D-5AA1-4320-859C-C96114E23502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807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F7CEBB-FB44-43B4-BEC1-1E4F2CDB4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C33AD9-B19D-45F0-850E-9C8B4BDB5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8DD5C9-C8D9-4D87-A37C-CF8F5EE9A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1D817-E484-4057-8DFC-D44ECB05FA9D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EFAAFA-ED36-45D1-BE1D-66AFD6BE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4A15C4-8EE8-4FEC-9177-73B7EB3E5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663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6724D-2213-4EAA-9808-618F42765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2750EE-4115-4C51-8834-D4A84994BC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09B05B-0309-47DC-922A-D465EE84B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44EAFA-AD9C-4F18-A3AE-85A691DE4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B112-FA3A-4766-A52E-56F256FF9445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13F815-2CFA-4E42-96E5-B64B7EC34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1974D9-97EC-4EC7-9693-C3C4C135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279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D3C591-E098-4827-8F9D-10A41978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6B2B7E-A180-4E0C-936F-0C28D9CF5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6ABC4B-31F5-47E2-A80B-C2A0AAE94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F905E65-0A18-4469-BD2A-632C378E15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CB5198-90A4-428E-A2AF-E6B739C4DC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A273297-6D6E-40D2-8EBB-BA831FB93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DB713-0508-4C24-8372-F5AFC0539C0C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87E771-D0F9-46EB-9B4B-7E185523B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7D791D4-00C9-44F9-B42C-A5939FEB3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945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4AFF4-47E3-4395-BB65-1A8CF6456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247138-787D-4B02-9183-24EA9294B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39A50-DD41-4205-BB80-C6EBA4E56B45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C28DC84-78BD-4E94-916C-23F6F67E2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C8C0FF-066B-4CDB-B217-DB3203EAA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651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7260DF2-23F3-41F9-BC7F-7FD858990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42A61-4285-4AC5-A500-CA00E08C6256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9BCFB1-3512-4B67-91B9-3F0A56BCE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AA53FF-C5B1-42BD-9AFD-6661508F4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798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A91DDF-7F0E-4CE1-8D79-6BA20246D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F8E2D3-A06A-4F93-AF98-86A4036F2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ED3827-E86F-459A-AD23-C4A4D1567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4BB84D-DDF9-42C8-9081-962CBEABC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8C9A-EE1A-4710-B364-FEA52C89C2CB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D66EB6-D9EE-4DF7-99E1-FBF5E99A2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863FC8-29D5-4D5A-8F61-818F450C2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942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A89CDE-C98C-4A43-BD0C-B9A9E5330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90894C1-0B8B-48EB-ADB9-D944E07262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E3D3FD-19D5-4E80-AA38-E948F18D9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20E7D2-EEE9-42E6-9F3F-6410191F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2B4-C746-4D66-8200-49BCB741E42D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5DED0B-7552-47A8-A1C2-E8460511C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B1428D-BECF-4B14-94FD-1E213505A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760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D4BE126-E18A-4608-B32C-6C51CE030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AEAFC1-8901-41E8-94A5-EF631E448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D06877-D131-4080-A9F4-48C0B274C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97176-D9B6-4D91-9F89-927906BEA790}" type="datetime1">
              <a:rPr lang="ko-KR" altLang="en-US" smtClean="0"/>
              <a:t>2021-07-14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076F67-2A68-49D1-BB80-037677E0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82565-736B-44B3-9A33-43CB9E3F7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46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avi"/><Relationship Id="rId7" Type="http://schemas.openxmlformats.org/officeDocument/2006/relationships/image" Target="../media/image7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avi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66C20060-D7A0-4E2F-9CA4-55E1B3252904}"/>
              </a:ext>
            </a:extLst>
          </p:cNvPr>
          <p:cNvGrpSpPr/>
          <p:nvPr/>
        </p:nvGrpSpPr>
        <p:grpSpPr>
          <a:xfrm>
            <a:off x="493485" y="845304"/>
            <a:ext cx="9283880" cy="4068177"/>
            <a:chOff x="493485" y="758281"/>
            <a:chExt cx="9283880" cy="4068177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3CDF5B2-7AB6-4C65-85AF-16DCC3A7A59C}"/>
                </a:ext>
              </a:extLst>
            </p:cNvPr>
            <p:cNvGrpSpPr/>
            <p:nvPr/>
          </p:nvGrpSpPr>
          <p:grpSpPr>
            <a:xfrm>
              <a:off x="493485" y="758281"/>
              <a:ext cx="9283880" cy="1800493"/>
              <a:chOff x="493485" y="1223308"/>
              <a:chExt cx="9283880" cy="180049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4C1FE0-6BEB-44C5-B4B9-1755F444F838}"/>
                  </a:ext>
                </a:extLst>
              </p:cNvPr>
              <p:cNvSpPr txBox="1"/>
              <p:nvPr/>
            </p:nvSpPr>
            <p:spPr>
              <a:xfrm>
                <a:off x="493485" y="1223308"/>
                <a:ext cx="5930637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45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anose="020B0600000101010101" pitchFamily="50" charset="-127"/>
                  <a:ea typeface="한수원 한돋움 Bold" panose="020B0600000101010101" pitchFamily="50" charset="-127"/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50D7458C-4BCA-4F5F-BC06-13B3345CEF90}"/>
                  </a:ext>
                </a:extLst>
              </p:cNvPr>
              <p:cNvSpPr/>
              <p:nvPr/>
            </p:nvSpPr>
            <p:spPr>
              <a:xfrm>
                <a:off x="493485" y="2238971"/>
                <a:ext cx="9283880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5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 Bold" panose="020B0600000101010101" pitchFamily="50" charset="-127"/>
                    <a:ea typeface="한수원 한돋움 Bold" panose="020B0600000101010101" pitchFamily="50" charset="-127"/>
                  </a:rPr>
                  <a:t>7</a:t>
                </a:r>
                <a:r>
                  <a:rPr lang="ko-KR" altLang="en-US" sz="45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 Bold" panose="020B0600000101010101" pitchFamily="50" charset="-127"/>
                    <a:ea typeface="한수원 한돋움 Bold" panose="020B0600000101010101" pitchFamily="50" charset="-127"/>
                  </a:rPr>
                  <a:t>월 </a:t>
                </a:r>
                <a:r>
                  <a:rPr lang="en-US" altLang="ko-KR" sz="45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 Bold" panose="020B0600000101010101" pitchFamily="50" charset="-127"/>
                    <a:ea typeface="한수원 한돋움 Bold" panose="020B0600000101010101" pitchFamily="50" charset="-127"/>
                  </a:rPr>
                  <a:t>2</a:t>
                </a:r>
                <a:r>
                  <a:rPr lang="ko-KR" altLang="en-US" sz="45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 Bold" panose="020B0600000101010101" pitchFamily="50" charset="-127"/>
                    <a:ea typeface="한수원 한돋움 Bold" panose="020B0600000101010101" pitchFamily="50" charset="-127"/>
                  </a:rPr>
                  <a:t>주차 업무보고</a:t>
                </a:r>
              </a:p>
            </p:txBody>
          </p:sp>
        </p:grp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A7311F7-BDB2-4871-A52E-85827F6BBA0C}"/>
                </a:ext>
              </a:extLst>
            </p:cNvPr>
            <p:cNvCxnSpPr/>
            <p:nvPr/>
          </p:nvCxnSpPr>
          <p:spPr>
            <a:xfrm>
              <a:off x="621394" y="4139857"/>
              <a:ext cx="812800" cy="0"/>
            </a:xfrm>
            <a:prstGeom prst="line">
              <a:avLst/>
            </a:prstGeom>
            <a:ln w="57150">
              <a:solidFill>
                <a:srgbClr val="5E97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5875DF8-A73F-486A-BD42-9D5A00F6ED6C}"/>
                </a:ext>
              </a:extLst>
            </p:cNvPr>
            <p:cNvSpPr/>
            <p:nvPr/>
          </p:nvSpPr>
          <p:spPr>
            <a:xfrm>
              <a:off x="533976" y="4487904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울림OTF" panose="020B0600000101010101" pitchFamily="34" charset="-127"/>
                  <a:ea typeface="한수원 한울림OTF" panose="020B0600000101010101" pitchFamily="34" charset="-127"/>
                </a:rPr>
                <a:t>류경준</a:t>
              </a:r>
            </a:p>
          </p:txBody>
        </p:sp>
      </p:grpSp>
      <p:sp>
        <p:nvSpPr>
          <p:cNvPr id="2" name="직각 삼각형 1"/>
          <p:cNvSpPr/>
          <p:nvPr/>
        </p:nvSpPr>
        <p:spPr>
          <a:xfrm flipH="1">
            <a:off x="8113221" y="2876630"/>
            <a:ext cx="4078777" cy="3981370"/>
          </a:xfrm>
          <a:prstGeom prst="rtTriangle">
            <a:avLst/>
          </a:prstGeom>
          <a:solidFill>
            <a:srgbClr val="5E97E1"/>
          </a:solidFill>
          <a:ln>
            <a:solidFill>
              <a:srgbClr val="5E97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201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201364" y="467945"/>
            <a:ext cx="23358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INDEX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C219FE-313B-451F-ABA0-40F1C9E22EA4}"/>
              </a:ext>
            </a:extLst>
          </p:cNvPr>
          <p:cNvSpPr txBox="1"/>
          <p:nvPr/>
        </p:nvSpPr>
        <p:spPr>
          <a:xfrm>
            <a:off x="591744" y="2016230"/>
            <a:ext cx="10593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Cardivu</a:t>
            </a:r>
            <a:r>
              <a:rPr lang="en-US" altLang="ko-KR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-A</a:t>
            </a:r>
          </a:p>
          <a:p>
            <a:pPr marL="457200" indent="-457200">
              <a:buAutoNum type="arabicPeriod"/>
            </a:pPr>
            <a:endParaRPr lang="en-US" altLang="ko-KR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이미지 해상도 개선</a:t>
            </a:r>
            <a:endParaRPr lang="en-US" altLang="ko-KR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9822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096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01.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318978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Cardivu</a:t>
            </a:r>
            <a:r>
              <a:rPr lang="en-US" altLang="ko-KR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-A</a:t>
            </a: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69B10-3EB4-43D7-B43F-9343B0B95496}"/>
              </a:ext>
            </a:extLst>
          </p:cNvPr>
          <p:cNvSpPr txBox="1"/>
          <p:nvPr/>
        </p:nvSpPr>
        <p:spPr>
          <a:xfrm>
            <a:off x="553090" y="2105855"/>
            <a:ext cx="597442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다음 실험 전까지 볼 수 있는 부분</a:t>
            </a:r>
            <a:endParaRPr lang="en-US" altLang="ko-KR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Video Classification(using Conv3DNet)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눈깜박임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프레임 제거</a:t>
            </a: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이상치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(outlier)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제거 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IQR</a:t>
            </a:r>
          </a:p>
          <a:p>
            <a:pPr lvl="1"/>
            <a:endParaRPr lang="en-US" altLang="ko-KR" sz="14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6286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211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02.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57871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이미지 해상도 개선 연구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9FBB2B-0888-4B0C-89A1-E121B3694C34}"/>
              </a:ext>
            </a:extLst>
          </p:cNvPr>
          <p:cNvSpPr txBox="1"/>
          <p:nvPr/>
        </p:nvSpPr>
        <p:spPr>
          <a:xfrm>
            <a:off x="657194" y="1834462"/>
            <a:ext cx="10407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Super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lvl="1"/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 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시간 측정</a:t>
            </a: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4C1B51-D039-4934-94E9-D7660818ED9E}"/>
              </a:ext>
            </a:extLst>
          </p:cNvPr>
          <p:cNvSpPr txBox="1"/>
          <p:nvPr/>
        </p:nvSpPr>
        <p:spPr>
          <a:xfrm>
            <a:off x="3570109" y="1992447"/>
            <a:ext cx="2044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</a:t>
            </a:r>
            <a:r>
              <a:rPr lang="en-US" altLang="ko-KR" dirty="0" err="1"/>
              <a:t>psnr</a:t>
            </a:r>
            <a:r>
              <a:rPr lang="en-US" altLang="ko-KR" dirty="0"/>
              <a:t>-small]</a:t>
            </a:r>
          </a:p>
          <a:p>
            <a:pPr algn="ctr"/>
            <a:r>
              <a:rPr lang="en-US" altLang="ko-KR" dirty="0"/>
              <a:t>0.22sec / 1frame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93083BE-029A-4742-AD86-6FE7F41188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2" r="1099"/>
          <a:stretch/>
        </p:blipFill>
        <p:spPr>
          <a:xfrm>
            <a:off x="3749460" y="2703886"/>
            <a:ext cx="1714739" cy="1695687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4FD19606-1D2C-4DA8-B8B8-0AA65ED9BA20}"/>
              </a:ext>
            </a:extLst>
          </p:cNvPr>
          <p:cNvGrpSpPr/>
          <p:nvPr/>
        </p:nvGrpSpPr>
        <p:grpSpPr>
          <a:xfrm>
            <a:off x="671599" y="3532678"/>
            <a:ext cx="857370" cy="1225205"/>
            <a:chOff x="671599" y="3532678"/>
            <a:chExt cx="857370" cy="122520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775C62C-B7E5-49FF-86AC-579E90DF45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1599" y="3532678"/>
              <a:ext cx="857370" cy="8668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269A0A-8A35-4F5A-9C1F-C3278EE23CE5}"/>
                </a:ext>
              </a:extLst>
            </p:cNvPr>
            <p:cNvSpPr txBox="1"/>
            <p:nvPr/>
          </p:nvSpPr>
          <p:spPr>
            <a:xfrm>
              <a:off x="784796" y="4480884"/>
              <a:ext cx="6309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원본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C6CA5F5-E27A-44DD-AFE5-A3CA3A2B268D}"/>
              </a:ext>
            </a:extLst>
          </p:cNvPr>
          <p:cNvGrpSpPr/>
          <p:nvPr/>
        </p:nvGrpSpPr>
        <p:grpSpPr>
          <a:xfrm>
            <a:off x="1781845" y="2703886"/>
            <a:ext cx="1714739" cy="2115552"/>
            <a:chOff x="1781845" y="2703886"/>
            <a:chExt cx="1714739" cy="2115552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0ECA3C05-1080-4A4A-B45E-84A58A38C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81845" y="2703886"/>
              <a:ext cx="1714739" cy="169568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CB770A-6BE5-4513-BA46-640120CBFE4A}"/>
                </a:ext>
              </a:extLst>
            </p:cNvPr>
            <p:cNvSpPr txBox="1"/>
            <p:nvPr/>
          </p:nvSpPr>
          <p:spPr>
            <a:xfrm>
              <a:off x="2217691" y="4480884"/>
              <a:ext cx="8430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resize</a:t>
              </a:r>
              <a:endParaRPr lang="ko-KR" altLang="en-US" sz="1600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AE768C2-E8B5-4E78-A016-E94F5E9BAEEA}"/>
              </a:ext>
            </a:extLst>
          </p:cNvPr>
          <p:cNvSpPr txBox="1"/>
          <p:nvPr/>
        </p:nvSpPr>
        <p:spPr>
          <a:xfrm>
            <a:off x="5837937" y="2021671"/>
            <a:ext cx="1941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</a:t>
            </a:r>
            <a:r>
              <a:rPr lang="en-US" altLang="ko-KR" dirty="0" err="1"/>
              <a:t>psnr</a:t>
            </a:r>
            <a:r>
              <a:rPr lang="en-US" altLang="ko-KR" dirty="0"/>
              <a:t>-large]</a:t>
            </a:r>
          </a:p>
          <a:p>
            <a:pPr algn="ctr"/>
            <a:r>
              <a:rPr lang="en-US" altLang="ko-KR" dirty="0"/>
              <a:t>1.12sec / 1frame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762B41B3-A357-4067-85A2-E36FAA757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5809" y="2670545"/>
            <a:ext cx="1714739" cy="172426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A867D75-DC97-4C31-A49A-FC902C04C3A2}"/>
              </a:ext>
            </a:extLst>
          </p:cNvPr>
          <p:cNvSpPr txBox="1"/>
          <p:nvPr/>
        </p:nvSpPr>
        <p:spPr>
          <a:xfrm>
            <a:off x="8612031" y="1669282"/>
            <a:ext cx="2461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</a:t>
            </a:r>
            <a:r>
              <a:rPr lang="en-US" altLang="ko-KR" dirty="0" err="1"/>
              <a:t>gans</a:t>
            </a:r>
            <a:r>
              <a:rPr lang="en-US" altLang="ko-KR" dirty="0"/>
              <a:t>]</a:t>
            </a:r>
          </a:p>
          <a:p>
            <a:pPr algn="ctr"/>
            <a:r>
              <a:rPr lang="en-US" altLang="ko-KR" dirty="0"/>
              <a:t>0.43sec / 1frame</a:t>
            </a:r>
            <a:endParaRPr lang="ko-KR" altLang="en-US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F5BAFDB-0078-4599-9739-FD74708864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9838" y="2382850"/>
            <a:ext cx="3410426" cy="34199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0E1C461-2F39-4FF3-8672-0FCD7BE791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78039" y="5100026"/>
            <a:ext cx="1686160" cy="1705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78B2FB7-80A4-424F-B221-5E1D40EBC6EA}"/>
              </a:ext>
            </a:extLst>
          </p:cNvPr>
          <p:cNvSpPr txBox="1"/>
          <p:nvPr/>
        </p:nvSpPr>
        <p:spPr>
          <a:xfrm>
            <a:off x="3606315" y="4489984"/>
            <a:ext cx="1961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[noise-cancel]</a:t>
            </a:r>
          </a:p>
          <a:p>
            <a:pPr algn="ctr"/>
            <a:r>
              <a:rPr lang="en-US" altLang="ko-KR" dirty="0"/>
              <a:t>1.18sec / 1frame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0397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211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02.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57871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이미지 해상도 개선 연구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9FBB2B-0888-4B0C-89A1-E121B3694C34}"/>
              </a:ext>
            </a:extLst>
          </p:cNvPr>
          <p:cNvSpPr txBox="1"/>
          <p:nvPr/>
        </p:nvSpPr>
        <p:spPr>
          <a:xfrm>
            <a:off x="657194" y="1834462"/>
            <a:ext cx="104076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Super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시간 측정</a:t>
            </a: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lvl="1"/>
            <a:b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일반 영상 실행 시간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(100frame) + 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프레임당 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delay 100ms</a:t>
            </a:r>
          </a:p>
          <a:p>
            <a:pPr lvl="1"/>
            <a:b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Time:10.937973737716675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초</a:t>
            </a: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lvl="1"/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SR 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영상 실행 시간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(100frame) + 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프레임당 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delay 100ms</a:t>
            </a:r>
            <a:b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lvl="1"/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Time:19.592488527297974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초</a:t>
            </a:r>
            <a:b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</a:b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0786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8999" y="578130"/>
            <a:ext cx="1211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02.</a:t>
            </a:r>
            <a:endParaRPr lang="ko-KR" altLang="en-US" sz="4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06B2A86-44CB-49BC-BDB2-D10827C1B20C}"/>
              </a:ext>
            </a:extLst>
          </p:cNvPr>
          <p:cNvCxnSpPr>
            <a:cxnSpLocks/>
          </p:cNvCxnSpPr>
          <p:nvPr/>
        </p:nvCxnSpPr>
        <p:spPr>
          <a:xfrm>
            <a:off x="0" y="1409127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A2DE3A2-AD53-4BE7-9961-6DEFBBF5BB84}"/>
              </a:ext>
            </a:extLst>
          </p:cNvPr>
          <p:cNvSpPr/>
          <p:nvPr/>
        </p:nvSpPr>
        <p:spPr>
          <a:xfrm>
            <a:off x="1230789" y="578130"/>
            <a:ext cx="57871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anose="020B0600000101010101" pitchFamily="50" charset="-127"/>
                <a:ea typeface="한수원 한돋움 Bold" panose="020B0600000101010101" pitchFamily="50" charset="-127"/>
              </a:rPr>
              <a:t>이미지 해상도 개선 연구</a:t>
            </a:r>
            <a:endParaRPr lang="en-US" altLang="ko-KR" sz="4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anose="020B0600000101010101" pitchFamily="50" charset="-127"/>
              <a:ea typeface="한수원 한돋움 Bold" panose="020B0600000101010101" pitchFamily="50" charset="-127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61BD494-3E2F-4F81-83C9-A7EBA8F4A55C}"/>
              </a:ext>
            </a:extLst>
          </p:cNvPr>
          <p:cNvCxnSpPr>
            <a:cxnSpLocks/>
          </p:cNvCxnSpPr>
          <p:nvPr/>
        </p:nvCxnSpPr>
        <p:spPr>
          <a:xfrm flipH="1">
            <a:off x="11892067" y="88344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9FBB2B-0888-4B0C-89A1-E121B3694C34}"/>
              </a:ext>
            </a:extLst>
          </p:cNvPr>
          <p:cNvSpPr txBox="1"/>
          <p:nvPr/>
        </p:nvSpPr>
        <p:spPr>
          <a:xfrm>
            <a:off x="657194" y="1834462"/>
            <a:ext cx="10407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Super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Resolution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HRV,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en-US" altLang="ko-KR" sz="1600" dirty="0" err="1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Cardivu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-A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에 사용할 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IR 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영상 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Super Resolution </a:t>
            </a:r>
            <a:r>
              <a:rPr lang="ko-KR" altLang="en-US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적용해서 이미지와 영상으로 추출 중</a:t>
            </a:r>
            <a:r>
              <a:rPr lang="en-US" altLang="ko-KR" sz="16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3" name="(SR)김환진_음주전_2021-05-17-181830-0000_L">
            <a:hlinkClick r:id="" action="ppaction://media"/>
            <a:extLst>
              <a:ext uri="{FF2B5EF4-FFF2-40B4-BE49-F238E27FC236}">
                <a16:creationId xmlns:a16="http://schemas.microsoft.com/office/drawing/2014/main" id="{612556E4-CF31-402E-936A-4C89DE89CE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64585" y="3337014"/>
            <a:ext cx="1714500" cy="17145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김환진_음주전_2021-05-17-181830-0000_L">
            <a:hlinkClick r:id="" action="ppaction://media"/>
            <a:extLst>
              <a:ext uri="{FF2B5EF4-FFF2-40B4-BE49-F238E27FC236}">
                <a16:creationId xmlns:a16="http://schemas.microsoft.com/office/drawing/2014/main" id="{BFEB5CFD-2865-4B60-BDAF-EDAA40BE6BB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64230" y="3765639"/>
            <a:ext cx="857250" cy="8572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2A0340-EE4D-4271-9071-56918AA0F1E1}"/>
              </a:ext>
            </a:extLst>
          </p:cNvPr>
          <p:cNvSpPr txBox="1"/>
          <p:nvPr/>
        </p:nvSpPr>
        <p:spPr>
          <a:xfrm>
            <a:off x="2371887" y="5107516"/>
            <a:ext cx="2641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Low</a:t>
            </a:r>
            <a:r>
              <a:rPr lang="ko-KR" altLang="en-US" dirty="0"/>
              <a:t> </a:t>
            </a:r>
            <a:r>
              <a:rPr lang="en-US" altLang="ko-KR" dirty="0"/>
              <a:t>Resolution</a:t>
            </a:r>
            <a:r>
              <a:rPr lang="ko-KR" altLang="en-US" dirty="0"/>
              <a:t> </a:t>
            </a:r>
            <a:r>
              <a:rPr lang="en-US" altLang="ko-KR" dirty="0"/>
              <a:t>Video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BD5875-E612-490C-8B60-025DCE1EE635}"/>
              </a:ext>
            </a:extLst>
          </p:cNvPr>
          <p:cNvSpPr txBox="1"/>
          <p:nvPr/>
        </p:nvSpPr>
        <p:spPr>
          <a:xfrm>
            <a:off x="6000867" y="5107516"/>
            <a:ext cx="2641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Super Resolution Video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9555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2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9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45841</TotalTime>
  <Words>158</Words>
  <Application>Microsoft Office PowerPoint</Application>
  <PresentationFormat>와이드스크린</PresentationFormat>
  <Paragraphs>59</Paragraphs>
  <Slides>6</Slides>
  <Notes>6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한수원 한돋움 Bold</vt:lpstr>
      <vt:lpstr>맑은 고딕</vt:lpstr>
      <vt:lpstr>한수원 한돋움</vt:lpstr>
      <vt:lpstr>한수원 한울림OTF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은주</dc:creator>
  <cp:lastModifiedBy>류 경준</cp:lastModifiedBy>
  <cp:revision>385</cp:revision>
  <dcterms:created xsi:type="dcterms:W3CDTF">2018-12-01T01:21:28Z</dcterms:created>
  <dcterms:modified xsi:type="dcterms:W3CDTF">2021-07-14T02:24:34Z</dcterms:modified>
</cp:coreProperties>
</file>